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10972800"/>
  <p:notesSz cx="10972800" cy="14630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K Park" initials="YP" lastIdx="1" clrIdx="0">
    <p:extLst>
      <p:ext uri="{19B8F6BF-5375-455C-9EA6-DF929625EA0E}">
        <p15:presenceInfo xmlns:p15="http://schemas.microsoft.com/office/powerpoint/2012/main" userId="a2220d1125da56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F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14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973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043A549-A09F-4AA9-9E11-BE7204A1B0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43E64EC-2F1F-4056-AA60-8EFB004DC0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EE093E1-AF98-4295-B57B-C9F60BCB68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CB1AD0D-05DE-466B-8553-3F5570B7CF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2111B2E-E616-4EB0-9AED-E4161DBB72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E80A914-4BBB-4C75-B1E0-E437B1EA7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0FF2E37-374B-45FA-978A-CB24F29F67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AE11142-1D90-417F-BDDA-2D2A201E6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EF775BC-E6D5-4A0D-BC9D-AF6194F897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B71F493-1722-4979-AF6B-AC42C696CAB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90155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>
                <a:solidFill>
                  <a:srgbClr val="006747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환경경영방침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en-US" sz="4450" b="1">
                <a:solidFill>
                  <a:srgbClr val="006747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50" b="1" dirty="0">
                <a:solidFill>
                  <a:srgbClr val="006747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(Environmental Policy)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565927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16337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방침의 목적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212312"/>
            <a:ext cx="7556421" cy="1685092"/>
          </a:xfrm>
          <a:prstGeom prst="roundRect">
            <a:avLst>
              <a:gd name="adj" fmla="val 1211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44467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기후변화 대응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4937165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주식회사 코스는 기후변화 대응과 자원 보존을 핵심 과제로 삼고, 모든 사업활동에서 환경영향을 최소화하여 지속가능한 미래에 기여합니다.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6124218"/>
            <a:ext cx="7556421" cy="1685092"/>
          </a:xfrm>
          <a:prstGeom prst="roundRect">
            <a:avLst>
              <a:gd name="adj" fmla="val 1211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8224" y="63586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환경경영체계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8224" y="6849070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우리는 ISO </a:t>
            </a: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14001 </a:t>
            </a:r>
            <a:r>
              <a:rPr lang="ko-KR" alt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등의</a:t>
            </a: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o-KR" alt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글로벌</a:t>
            </a: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기준을 </a:t>
            </a: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충족하는 환경경영체계를 확립하고, 이를 전사적으로 이행합니다.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00343"/>
            <a:ext cx="68264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법규 및 기타 요구사항의 준수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749284"/>
            <a:ext cx="170021" cy="1216223"/>
          </a:xfrm>
          <a:prstGeom prst="roundRect">
            <a:avLst>
              <a:gd name="adj" fmla="val 120071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03973" y="47492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법규 파악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03973" y="5239703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주식회사 코스는 국내외 환경법규, 관련 규정, 고객 요구사항 및 이해관계자의 기대를 철저히 파악하고 이를 준수합니다.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6192322"/>
            <a:ext cx="170021" cy="853321"/>
          </a:xfrm>
          <a:prstGeom prst="roundRect">
            <a:avLst>
              <a:gd name="adj" fmla="val 120071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44134" y="61923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정기적 검토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4134" y="6682740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정기적인 검토와 교육을 통해 법규 변경에도 신속하게 대응합니다.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76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5369600"/>
            <a:ext cx="73480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환경영향의 사전 예방 및 최소화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6418540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6461046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64964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환경영향 요인 관리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6986826"/>
            <a:ext cx="342149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탄소배출, 폐기물, 유해물질, 소음, 수질오염 등 모든 환경영향 요인을 식별하고 이를 사전에 예방하거나 저감합니다.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35893" y="6418540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0963" y="6461046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73008" y="64964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자원의 효율적 사용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973008" y="6986826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전력, 물, 연료 등 자원의 효율적 사용을 통해 에너지 절감을 실천합니다.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9677995" y="6418540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3065" y="6461046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415111" y="64964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친환경 기술 도입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0415111" y="6986826"/>
            <a:ext cx="342149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친환경 장비 및 기술을 도입하여 환경 영향을 줄이고, 순환경제에 기여합니다.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2270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지속적인 개선 활동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40516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목표 수립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542115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 목표 및 세부 실행계획을 수립하고, 측정 가능한 KPI를 통해 실행 </a:t>
            </a: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성과를 </a:t>
            </a:r>
          </a:p>
          <a:p>
            <a:pPr marL="0" indent="0" algn="r">
              <a:lnSpc>
                <a:spcPts val="2850"/>
              </a:lnSpc>
              <a:buNone/>
            </a:pP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모니터링합니다</a:t>
            </a: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37851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26731" y="4548188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44145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실행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490501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 목표에 따른 실행 계획 이행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37851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52604" y="4936688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65042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검토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6994684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내부 감사 및 경영검토를 통해 환경경영시스템의 적합성과 효과성을 정기적으로 검토하고 개선합니다.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37851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064103" y="7162562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650" dirty="0"/>
          </a:p>
        </p:txBody>
      </p:sp>
      <p:sp>
        <p:nvSpPr>
          <p:cNvPr id="15" name="Text 10"/>
          <p:cNvSpPr/>
          <p:nvPr/>
        </p:nvSpPr>
        <p:spPr>
          <a:xfrm>
            <a:off x="1857256" y="68671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개선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93790" y="7357586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검토 결과에 따른 시스템 개선</a:t>
            </a:r>
            <a:endParaRPr lang="en-US" sz="17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3785116"/>
            <a:ext cx="4564975" cy="45649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838230" y="6774061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sz="2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093012"/>
            <a:ext cx="57832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전 임직원의 참여 및 교육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5368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임직원 책임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59499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환경책임은 전 임직원에게 있으며, 이를 위해 정기적인 </a:t>
            </a: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교육과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인식제고 </a:t>
            </a: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활동을 실시합니다.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5368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협력사 참여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5949910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현장작업자 및 외부 협력사도 본 방침과 환경보호 원칙을 공유하고 준수해야 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11062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공급망 및 협력업체 관리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159568"/>
            <a:ext cx="1134070" cy="203275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43863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환경기준 충족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4876800"/>
            <a:ext cx="6082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공급업체 및 </a:t>
            </a:r>
            <a:r>
              <a:rPr lang="en-US" sz="175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협력사는 ISO </a:t>
            </a: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14001 기반의 환경기준을 충족해야 하며, 주식회사 코스는 이에 대한 평가 및 지속적 개선을 지원합니다.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6192322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64191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정기적 평가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6909554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공급망 전반의 친환경성을 확보하기 위해, 협력사 대상 환경평가와 피드백을 정기적으로 시행합니다.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56913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투명한 정보 공개와 이해관계자 소통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366504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579" y="54615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환경성과 공유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87579" y="5951934"/>
            <a:ext cx="284261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주요 환경성과(예: 에너지 사용량, 탄소배출량, 폐기물 재활용률 등)는 고객과 이해관계자에게 투명하게 공유합니다.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684" y="5366504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507474" y="54615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리스크 관리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5507474" y="5951934"/>
            <a:ext cx="284273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환경 리스크 발생 시 즉각적인 보고와 시정조치를 통해 신뢰를 유지합니다.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7901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 적용 범위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3741420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357449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39682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정기적 검토 및 갱신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4458653"/>
            <a:ext cx="335518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지속적인 개선을 위한 방침 업데이트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5061466"/>
            <a:ext cx="8592860" cy="15240"/>
          </a:xfrm>
          <a:prstGeom prst="roundRect">
            <a:avLst>
              <a:gd name="adj" fmla="val 1339536"/>
            </a:avLst>
          </a:prstGeom>
          <a:solidFill>
            <a:srgbClr val="B7D5CA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5105043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5559147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5331857"/>
            <a:ext cx="20471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사업장 적용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5822275"/>
            <a:ext cx="204716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국내외 전 사업장 대상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6425089"/>
            <a:ext cx="7516773" cy="15240"/>
          </a:xfrm>
          <a:prstGeom prst="roundRect">
            <a:avLst>
              <a:gd name="adj" fmla="val 1339536"/>
            </a:avLst>
          </a:prstGeom>
          <a:solidFill>
            <a:srgbClr val="B7D5CA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6468666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6922770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66954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이해관계자 포함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7185898"/>
            <a:ext cx="308586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임직원, 협력사, 고객 등 모두 해당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942413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📌</a:t>
            </a:r>
            <a:r>
              <a:rPr lang="en-US" sz="1750" dirty="0">
                <a:solidFill>
                  <a:srgbClr val="4B4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본 방침은 정기적으로 검토 및 갱신되며, 주식회사 코스의 모든 사업장과 이해관계자에게 적용됩니다.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357</Words>
  <Application>Microsoft Office PowerPoint</Application>
  <PresentationFormat>사용자 지정</PresentationFormat>
  <Paragraphs>66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Arial</vt:lpstr>
      <vt:lpstr>Calibri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YK Park</cp:lastModifiedBy>
  <cp:revision>10</cp:revision>
  <dcterms:created xsi:type="dcterms:W3CDTF">2025-05-23T02:18:04Z</dcterms:created>
  <dcterms:modified xsi:type="dcterms:W3CDTF">2025-07-18T06:32:55Z</dcterms:modified>
</cp:coreProperties>
</file>